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7"/>
  </p:notesMasterIdLst>
  <p:sldIdLst>
    <p:sldId id="256" r:id="rId2"/>
    <p:sldId id="257" r:id="rId3"/>
    <p:sldId id="263" r:id="rId4"/>
    <p:sldId id="258" r:id="rId5"/>
    <p:sldId id="259" r:id="rId6"/>
    <p:sldId id="265" r:id="rId7"/>
    <p:sldId id="264" r:id="rId8"/>
    <p:sldId id="260" r:id="rId9"/>
    <p:sldId id="269" r:id="rId10"/>
    <p:sldId id="266" r:id="rId11"/>
    <p:sldId id="268" r:id="rId12"/>
    <p:sldId id="261" r:id="rId13"/>
    <p:sldId id="262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433" autoAdjust="0"/>
  </p:normalViewPr>
  <p:slideViewPr>
    <p:cSldViewPr snapToGrid="0">
      <p:cViewPr varScale="1">
        <p:scale>
          <a:sx n="100" d="100"/>
          <a:sy n="100" d="100"/>
        </p:scale>
        <p:origin x="95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83494-C19B-4817-919A-A3BB7875EAD5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1A9421-4D19-49EA-AF59-D42B4D9FD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99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56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8361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2151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22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99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224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2640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032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37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40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584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902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86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3443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83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45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61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7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7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20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5AB71-1A3E-43AB-B8D0-5E9512426D4F}" type="datetimeFigureOut">
              <a:rPr lang="en-GB" smtClean="0"/>
              <a:t>05/03/2019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3900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Group 6:-Minimal Viable Product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</a:t>
            </a:r>
          </a:p>
          <a:p>
            <a:r>
              <a:rPr lang="en-GB" dirty="0"/>
              <a:t>Tyler </a:t>
            </a:r>
            <a:r>
              <a:rPr lang="en-GB" dirty="0" err="1"/>
              <a:t>Maregenetti</a:t>
            </a:r>
            <a:r>
              <a:rPr lang="en-GB" dirty="0"/>
              <a:t>, Jack E. Massey, Eva-Elena </a:t>
            </a:r>
            <a:r>
              <a:rPr lang="en-GB" dirty="0" err="1"/>
              <a:t>Bulai</a:t>
            </a:r>
            <a:r>
              <a:rPr lang="en-GB" dirty="0"/>
              <a:t>, Marta </a:t>
            </a:r>
            <a:r>
              <a:rPr lang="en-GB" dirty="0" err="1"/>
              <a:t>Velartova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356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Level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 levels:</a:t>
            </a:r>
          </a:p>
          <a:p>
            <a:pPr lvl="1"/>
            <a:r>
              <a:rPr lang="en-GB" dirty="0"/>
              <a:t>The Tutorial Level (learning the mechanics of the game)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beginners styled level (to test the players learning)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intermediate level (to challenge the player)</a:t>
            </a:r>
          </a:p>
        </p:txBody>
      </p:sp>
    </p:spTree>
    <p:extLst>
      <p:ext uri="{BB962C8B-B14F-4D97-AF65-F5344CB8AC3E}">
        <p14:creationId xmlns:p14="http://schemas.microsoft.com/office/powerpoint/2010/main" val="1289709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Art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Marta </a:t>
            </a:r>
            <a:r>
              <a:rPr lang="en-GB" dirty="0" err="1"/>
              <a:t>Velartova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34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647701" y="452718"/>
            <a:ext cx="4765226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GB" dirty="0"/>
              <a:t>Art: Main </a:t>
            </a:r>
            <a:r>
              <a:rPr lang="cs-CZ" dirty="0"/>
              <a:t>Character</a:t>
            </a:r>
            <a:endParaRPr dirty="0"/>
          </a:p>
        </p:txBody>
      </p:sp>
      <p:sp>
        <p:nvSpPr>
          <p:cNvPr id="151" name="Google Shape;151;p19"/>
          <p:cNvSpPr txBox="1">
            <a:spLocks noGrp="1"/>
          </p:cNvSpPr>
          <p:nvPr>
            <p:ph idx="1"/>
          </p:nvPr>
        </p:nvSpPr>
        <p:spPr>
          <a:xfrm>
            <a:off x="647701" y="2052918"/>
            <a:ext cx="4764245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Little bird from magical world fell off his nest and is trying to get home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Must be cute, and magical looking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player to want to protect this character  -   small adorable animal, sad look</a:t>
            </a:r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to create sympathy for the character</a:t>
            </a: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3">
            <a:alphaModFix/>
          </a:blip>
          <a:srcRect t="24310" r="4" b="14771"/>
          <a:stretch/>
        </p:blipFill>
        <p:spPr>
          <a:xfrm>
            <a:off x="6073640" y="10"/>
            <a:ext cx="3047208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 t="12175" r="4" b="24255"/>
          <a:stretch/>
        </p:blipFill>
        <p:spPr>
          <a:xfrm>
            <a:off x="9122461" y="10"/>
            <a:ext cx="3043981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 rotWithShape="1">
          <a:blip r:embed="rId5">
            <a:alphaModFix/>
          </a:blip>
          <a:srcRect t="9050" b="5186"/>
          <a:stretch/>
        </p:blipFill>
        <p:spPr>
          <a:xfrm>
            <a:off x="6072032" y="2624333"/>
            <a:ext cx="6094409" cy="42336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19"/>
          <p:cNvCxnSpPr/>
          <p:nvPr/>
        </p:nvCxnSpPr>
        <p:spPr>
          <a:xfrm flipH="1">
            <a:off x="9144792" y="-467"/>
            <a:ext cx="1" cy="2624334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" name="Google Shape;154;p19"/>
          <p:cNvCxnSpPr/>
          <p:nvPr/>
        </p:nvCxnSpPr>
        <p:spPr>
          <a:xfrm>
            <a:off x="6097589" y="2624200"/>
            <a:ext cx="6094408" cy="0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07787" y="5135961"/>
            <a:ext cx="3444072" cy="17220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3294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cs-CZ" dirty="0"/>
              <a:t>Art</a:t>
            </a:r>
            <a:r>
              <a:rPr lang="en-GB" dirty="0"/>
              <a:t>:</a:t>
            </a:r>
            <a:r>
              <a:rPr lang="cs-CZ" dirty="0"/>
              <a:t> assets</a:t>
            </a:r>
            <a:endParaRPr dirty="0"/>
          </a:p>
        </p:txBody>
      </p:sp>
      <p:sp>
        <p:nvSpPr>
          <p:cNvPr id="161" name="Google Shape;161;p20"/>
          <p:cNvSpPr txBox="1"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Character travels through different locations trying to find his way home – various locations - various assets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Starting from more dull levels (easy and not as colorful levels) and step by step is getting to the place where he belongs (colorful and more challenging levels) </a:t>
            </a:r>
            <a:endParaRPr dirty="0"/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3245" y="527311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3245" y="410834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44337" y="4108339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44337" y="5213887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058367" y="4103326"/>
            <a:ext cx="2075266" cy="1037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56820" y="5068025"/>
            <a:ext cx="870852" cy="174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185004" y="4022434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207121" y="5857655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207121" y="4946836"/>
            <a:ext cx="3620222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723285" y="5287703"/>
            <a:ext cx="1400530" cy="1400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9798480" y="624285"/>
            <a:ext cx="1482951" cy="148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740562" y="1781794"/>
            <a:ext cx="1610654" cy="1610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6900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Finalised designs of:</a:t>
            </a:r>
            <a:endParaRPr lang="cs-CZ" dirty="0"/>
          </a:p>
          <a:p>
            <a:pPr lvl="1"/>
            <a:r>
              <a:rPr lang="en-GB" dirty="0"/>
              <a:t>The God hand (The mouse)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Mana potions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Dangers (Spikes, </a:t>
            </a:r>
            <a:r>
              <a:rPr lang="en-GB" dirty="0" err="1"/>
              <a:t>etc</a:t>
            </a:r>
            <a:r>
              <a:rPr lang="en-GB" dirty="0"/>
              <a:t>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2860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94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169993"/>
            <a:ext cx="10515600" cy="3944203"/>
          </a:xfrm>
        </p:spPr>
        <p:txBody>
          <a:bodyPr/>
          <a:lstStyle/>
          <a:p>
            <a:r>
              <a:rPr lang="en-GB" dirty="0"/>
              <a:t>What Genre are we using?</a:t>
            </a:r>
          </a:p>
          <a:p>
            <a:r>
              <a:rPr lang="en-GB" dirty="0"/>
              <a:t>What Mechanic are we changing?</a:t>
            </a:r>
          </a:p>
          <a:p>
            <a:r>
              <a:rPr lang="en-GB" dirty="0"/>
              <a:t>What are we changing the mechanic into?</a:t>
            </a:r>
          </a:p>
          <a:p>
            <a:r>
              <a:rPr lang="en-GB" dirty="0"/>
              <a:t>What emotions are we looking for?</a:t>
            </a:r>
          </a:p>
          <a:p>
            <a:r>
              <a:rPr lang="en-GB" dirty="0"/>
              <a:t>What are the Key Programming issues we will have?</a:t>
            </a:r>
          </a:p>
          <a:p>
            <a:r>
              <a:rPr lang="en-GB" dirty="0"/>
              <a:t>What are the Key Design problems we will face?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397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Genre and Emotions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Platformer</a:t>
            </a:r>
          </a:p>
          <a:p>
            <a:endParaRPr lang="en-GB" dirty="0"/>
          </a:p>
          <a:p>
            <a:r>
              <a:rPr lang="en-GB" dirty="0"/>
              <a:t>Sympathy:- For the character</a:t>
            </a:r>
          </a:p>
          <a:p>
            <a:endParaRPr lang="en-GB" dirty="0"/>
          </a:p>
          <a:p>
            <a:r>
              <a:rPr lang="en-GB" dirty="0"/>
              <a:t>Shock:- For the harsh failure states (when the Main Character dies)</a:t>
            </a:r>
          </a:p>
          <a:p>
            <a:endParaRPr lang="en-GB" dirty="0"/>
          </a:p>
          <a:p>
            <a:r>
              <a:rPr lang="en-GB" dirty="0"/>
              <a:t>Relief/</a:t>
            </a:r>
            <a:r>
              <a:rPr lang="en-GB" dirty="0" err="1"/>
              <a:t>fiero</a:t>
            </a:r>
            <a:r>
              <a:rPr lang="en-GB" dirty="0"/>
              <a:t>?:- For completing a difficult level</a:t>
            </a:r>
          </a:p>
        </p:txBody>
      </p:sp>
    </p:spTree>
    <p:extLst>
      <p:ext uri="{BB962C8B-B14F-4D97-AF65-F5344CB8AC3E}">
        <p14:creationId xmlns:p14="http://schemas.microsoft.com/office/powerpoint/2010/main" val="387764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642C5-E89F-40D9-B744-119A2AB7E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Gaming: Programming-wise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80AA0-A4E9-433A-9B58-1CD5F4B83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player can control parts of the level, but not the main character</a:t>
            </a:r>
          </a:p>
          <a:p>
            <a:endParaRPr lang="en-GB" dirty="0"/>
          </a:p>
          <a:p>
            <a:r>
              <a:rPr lang="en-GB" dirty="0"/>
              <a:t>This involves the player moving parts of the level to allow the main character to move forward, which costs “mana”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3510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F11FF-1AAE-4F1A-BD75-B15DDCF6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BE3B3-3F57-414B-AE78-B28636066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[Insert video here]</a:t>
            </a:r>
          </a:p>
        </p:txBody>
      </p:sp>
    </p:spTree>
    <p:extLst>
      <p:ext uri="{BB962C8B-B14F-4D97-AF65-F5344CB8AC3E}">
        <p14:creationId xmlns:p14="http://schemas.microsoft.com/office/powerpoint/2010/main" val="3715243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Programing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8527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Level Design-wise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Eva-Elena </a:t>
            </a:r>
            <a:r>
              <a:rPr lang="en-GB" dirty="0" err="1"/>
              <a:t>Bulai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9676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52CD0-96BE-4B19-8989-EEF034F9D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88" y="720015"/>
            <a:ext cx="4141275" cy="1442153"/>
          </a:xfrm>
        </p:spPr>
        <p:txBody>
          <a:bodyPr>
            <a:normAutofit/>
          </a:bodyPr>
          <a:lstStyle/>
          <a:p>
            <a:r>
              <a:rPr lang="en-GB" sz="3600" dirty="0"/>
              <a:t>Level Design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C102C19-81EA-472D-B74E-03AE69875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3072385"/>
            <a:ext cx="3754987" cy="2947415"/>
          </a:xfrm>
        </p:spPr>
        <p:txBody>
          <a:bodyPr>
            <a:normAutofit/>
          </a:bodyPr>
          <a:lstStyle/>
          <a:p>
            <a:r>
              <a:rPr lang="en-US" sz="1800" dirty="0"/>
              <a:t>The level design will be focused on gradual progression.</a:t>
            </a:r>
          </a:p>
          <a:p>
            <a:r>
              <a:rPr lang="en-US" sz="1800" dirty="0"/>
              <a:t>As the game progresses the challenge increases.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0B7F75-AF3A-471F-AB11-88BA495CA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634" y="2333707"/>
            <a:ext cx="6089825" cy="385471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0452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Level Design concepts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98262"/>
            <a:ext cx="3105150" cy="21952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3465"/>
            <a:ext cx="3105150" cy="21952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84" y="2826773"/>
            <a:ext cx="5643716" cy="40312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1" y="6488668"/>
            <a:ext cx="290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Concepts by Jack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777969" y="2517276"/>
            <a:ext cx="297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 by Eva</a:t>
            </a:r>
          </a:p>
        </p:txBody>
      </p:sp>
    </p:spTree>
    <p:extLst>
      <p:ext uri="{BB962C8B-B14F-4D97-AF65-F5344CB8AC3E}">
        <p14:creationId xmlns:p14="http://schemas.microsoft.com/office/powerpoint/2010/main" val="15991884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111</TotalTime>
  <Words>366</Words>
  <Application>Microsoft Office PowerPoint</Application>
  <PresentationFormat>Widescreen</PresentationFormat>
  <Paragraphs>60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Bookman Old Style</vt:lpstr>
      <vt:lpstr>Calibri</vt:lpstr>
      <vt:lpstr>Century Gothic</vt:lpstr>
      <vt:lpstr>Rockwell</vt:lpstr>
      <vt:lpstr>Times New Roman</vt:lpstr>
      <vt:lpstr>Damask</vt:lpstr>
      <vt:lpstr>Group 6:-Minimal Viable Product</vt:lpstr>
      <vt:lpstr>Brief</vt:lpstr>
      <vt:lpstr>Our Game: Genre and Emotions</vt:lpstr>
      <vt:lpstr>Our Gaming: Programming-wise</vt:lpstr>
      <vt:lpstr>Gameplay</vt:lpstr>
      <vt:lpstr>Meeting MVP: Programing</vt:lpstr>
      <vt:lpstr>Our Game: Level Design-wise</vt:lpstr>
      <vt:lpstr>Level Design</vt:lpstr>
      <vt:lpstr>Other Level Design concepts</vt:lpstr>
      <vt:lpstr>Meeting MVP: Level Design</vt:lpstr>
      <vt:lpstr>Our Game: Art</vt:lpstr>
      <vt:lpstr>Art: Main Character</vt:lpstr>
      <vt:lpstr>Art: assets</vt:lpstr>
      <vt:lpstr>Meeting MVP: Art</vt:lpstr>
      <vt:lpstr>PowerPoint Presentation</vt:lpstr>
    </vt:vector>
  </TitlesOfParts>
  <Company>University of Suffolk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6:-Minimal Viable Product</dc:title>
  <dc:creator>Windows User</dc:creator>
  <cp:lastModifiedBy>Marta Velartová</cp:lastModifiedBy>
  <cp:revision>18</cp:revision>
  <dcterms:created xsi:type="dcterms:W3CDTF">2019-03-04T12:47:21Z</dcterms:created>
  <dcterms:modified xsi:type="dcterms:W3CDTF">2019-03-05T23:27:33Z</dcterms:modified>
</cp:coreProperties>
</file>

<file path=docProps/thumbnail.jpeg>
</file>